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1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9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7"/>
  </p:normalViewPr>
  <p:slideViewPr>
    <p:cSldViewPr snapToGrid="0" snapToObjects="1">
      <p:cViewPr varScale="1">
        <p:scale>
          <a:sx n="64" d="100"/>
          <a:sy n="64" d="100"/>
        </p:scale>
        <p:origin x="95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B3A07C-341C-AC4C-8F53-7159555F9FDA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A31260-89D9-654F-95CB-669DECD0C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52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BCDED606-60D0-486A-88C0-AF6EA2DC984A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53199B8C-E808-4316-B1C0-DF66C77917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ED606-60D0-486A-88C0-AF6EA2DC984A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99B8C-E808-4316-B1C0-DF66C77917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CDED606-60D0-486A-88C0-AF6EA2DC984A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53199B8C-E808-4316-B1C0-DF66C77917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ED606-60D0-486A-88C0-AF6EA2DC984A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99B8C-E808-4316-B1C0-DF66C77917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CDED606-60D0-486A-88C0-AF6EA2DC984A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53199B8C-E808-4316-B1C0-DF66C77917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CDED606-60D0-486A-88C0-AF6EA2DC984A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53199B8C-E808-4316-B1C0-DF66C77917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CDED606-60D0-486A-88C0-AF6EA2DC984A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53199B8C-E808-4316-B1C0-DF66C77917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ED606-60D0-486A-88C0-AF6EA2DC984A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99B8C-E808-4316-B1C0-DF66C77917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CDED606-60D0-486A-88C0-AF6EA2DC984A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53199B8C-E808-4316-B1C0-DF66C77917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ED606-60D0-486A-88C0-AF6EA2DC984A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99B8C-E808-4316-B1C0-DF66C77917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CDED606-60D0-486A-88C0-AF6EA2DC984A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53199B8C-E808-4316-B1C0-DF66C77917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DED606-60D0-486A-88C0-AF6EA2DC984A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99B8C-E808-4316-B1C0-DF66C7791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3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004" r:id="rId3"/>
    <p:sldLayoutId id="2147484005" r:id="rId4"/>
    <p:sldLayoutId id="2147484006" r:id="rId5"/>
    <p:sldLayoutId id="2147484007" r:id="rId6"/>
    <p:sldLayoutId id="2147484008" r:id="rId7"/>
    <p:sldLayoutId id="2147484009" r:id="rId8"/>
    <p:sldLayoutId id="2147484010" r:id="rId9"/>
    <p:sldLayoutId id="2147484011" r:id="rId10"/>
    <p:sldLayoutId id="2147484012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F6AC238-A7D6-450D-A999-40072B6E8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MEDIA PLAYER IN ANDROID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D49D63-281A-4F95-9ECB-883FD5CFB6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96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Step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124" y="1542308"/>
            <a:ext cx="7540831" cy="351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160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EB018F1-6335-440C-B711-A81E1446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Khảo</a:t>
            </a:r>
            <a:r>
              <a:rPr lang="en-US" dirty="0"/>
              <a:t> :</a:t>
            </a:r>
            <a:endParaRPr lang="vi-VN" dirty="0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D7DB8EE3-4202-4C9A-AE42-A6E6DF222BA8}"/>
              </a:ext>
            </a:extLst>
          </p:cNvPr>
          <p:cNvSpPr txBox="1"/>
          <p:nvPr/>
        </p:nvSpPr>
        <p:spPr>
          <a:xfrm>
            <a:off x="4842608" y="3405478"/>
            <a:ext cx="646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https://www.youtube.com/watch?v=1lSkr9anY6E</a:t>
            </a:r>
          </a:p>
        </p:txBody>
      </p:sp>
    </p:spTree>
    <p:extLst>
      <p:ext uri="{BB962C8B-B14F-4D97-AF65-F5344CB8AC3E}">
        <p14:creationId xmlns:p14="http://schemas.microsoft.com/office/powerpoint/2010/main" val="2071815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Example 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30139" y="2547094"/>
            <a:ext cx="5486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PLEASE WAITING </a:t>
            </a:r>
            <a:r>
              <a:rPr lang="en-US" sz="7200" dirty="0"/>
              <a:t>SOME</a:t>
            </a:r>
            <a:r>
              <a:rPr lang="en-US" sz="2800" dirty="0"/>
              <a:t> SECOND FOR SETUP !!!</a:t>
            </a:r>
          </a:p>
        </p:txBody>
      </p:sp>
    </p:spTree>
    <p:extLst>
      <p:ext uri="{BB962C8B-B14F-4D97-AF65-F5344CB8AC3E}">
        <p14:creationId xmlns:p14="http://schemas.microsoft.com/office/powerpoint/2010/main" val="972507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enD</a:t>
            </a:r>
            <a:r>
              <a:rPr lang="en-US" dirty="0"/>
              <a:t> 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19502" y="2505693"/>
            <a:ext cx="6460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THANK FOR YOUR </a:t>
            </a:r>
            <a:r>
              <a:rPr lang="en-US" sz="4800" dirty="0"/>
              <a:t>ATTENTION </a:t>
            </a:r>
            <a:r>
              <a:rPr lang="en-US" sz="3200" dirty="0"/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2119073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8955F03-7680-4227-8C86-340329ECC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B5165A-D3D8-4C87-BFDA-91C73A200FF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JetAudio Android Music Play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52603" y="1268062"/>
            <a:ext cx="7683335" cy="432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C50E6D5-B876-4AC5-AB58-FF16DF15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media player in android ?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FBCB66-9E17-4D9A-BC48-CA63251DFC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41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9F5EA27-870B-499E-976E-028C2DB50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can media player do ?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31F6C5-5EBA-46A2-9B6D-E2AFAC327C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86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9F5EA27-870B-499E-976E-028C2DB50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can media player do ?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31F6C5-5EBA-46A2-9B6D-E2AFAC327C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130629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387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build media player application in android ? </a:t>
            </a:r>
            <a:br>
              <a:rPr lang="en-US" dirty="0"/>
            </a:br>
            <a:r>
              <a:rPr lang="en-US" dirty="0"/>
              <a:t>(Step one)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979" y="1015432"/>
            <a:ext cx="4506026" cy="44002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602" y="2349925"/>
            <a:ext cx="25781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612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Screen with code</a:t>
            </a:r>
            <a:br>
              <a:rPr lang="en-US" dirty="0"/>
            </a:br>
            <a:r>
              <a:rPr lang="en-US" dirty="0"/>
              <a:t>(Next step)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477" y="732972"/>
            <a:ext cx="38735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363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</a:t>
            </a:r>
            <a:r>
              <a:rPr lang="mr-IN" dirty="0"/>
              <a:t>–</a:t>
            </a:r>
            <a:r>
              <a:rPr lang="en-US" dirty="0"/>
              <a:t> behind</a:t>
            </a:r>
            <a:br>
              <a:rPr lang="en-US" dirty="0"/>
            </a:br>
            <a:r>
              <a:rPr lang="en-US" dirty="0"/>
              <a:t>(Next </a:t>
            </a:r>
            <a:r>
              <a:rPr lang="mr-IN" dirty="0"/>
              <a:t>–</a:t>
            </a:r>
            <a:r>
              <a:rPr lang="en-US" dirty="0"/>
              <a:t> Step)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465" y="191556"/>
            <a:ext cx="7350990" cy="22486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010" y="2504996"/>
            <a:ext cx="75819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77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</a:t>
            </a:r>
            <a:br>
              <a:rPr lang="en-US" dirty="0"/>
            </a:br>
            <a:r>
              <a:rPr lang="en-US" dirty="0"/>
              <a:t>(Next </a:t>
            </a:r>
            <a:r>
              <a:rPr lang="mr-IN" dirty="0"/>
              <a:t>–</a:t>
            </a:r>
            <a:r>
              <a:rPr lang="en-US" dirty="0"/>
              <a:t> Step)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140" y="217550"/>
            <a:ext cx="66929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60935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116</TotalTime>
  <Words>79</Words>
  <Application>Microsoft Office PowerPoint</Application>
  <PresentationFormat>Màn hình rộng</PresentationFormat>
  <Paragraphs>16</Paragraphs>
  <Slides>13</Slides>
  <Notes>0</Notes>
  <HiddenSlides>0</HiddenSlides>
  <MMClips>1</MMClips>
  <ScaleCrop>false</ScaleCrop>
  <HeadingPairs>
    <vt:vector size="6" baseType="variant">
      <vt:variant>
        <vt:lpstr>Phông được Dùng</vt:lpstr>
      </vt:variant>
      <vt:variant>
        <vt:i4>7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Mangal</vt:lpstr>
      <vt:lpstr>Rockwell</vt:lpstr>
      <vt:lpstr>Times New Roman</vt:lpstr>
      <vt:lpstr>Wingdings</vt:lpstr>
      <vt:lpstr>Atlas</vt:lpstr>
      <vt:lpstr>MEDIA PLAYER IN ANDROID</vt:lpstr>
      <vt:lpstr>Introduction</vt:lpstr>
      <vt:lpstr>What is media player in android ? </vt:lpstr>
      <vt:lpstr>What can media player do ? </vt:lpstr>
      <vt:lpstr>What can media player do ? </vt:lpstr>
      <vt:lpstr>How to build media player application in android ?  (Step one)</vt:lpstr>
      <vt:lpstr>Design Screen with code (Next step)</vt:lpstr>
      <vt:lpstr>Code – behind (Next – Step) </vt:lpstr>
      <vt:lpstr>Event (Next – Step) </vt:lpstr>
      <vt:lpstr>Final Step</vt:lpstr>
      <vt:lpstr>Tài Liệu Tham Khảo :</vt:lpstr>
      <vt:lpstr>For Example  </vt:lpstr>
      <vt:lpstr>The – enD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MEDIA PLAYER IN ANDROID</dc:title>
  <dc:creator>Nguyen Nguyen Thanh Dat</dc:creator>
  <cp:lastModifiedBy>nguyen minh</cp:lastModifiedBy>
  <cp:revision>8</cp:revision>
  <dcterms:created xsi:type="dcterms:W3CDTF">2017-11-15T14:47:20Z</dcterms:created>
  <dcterms:modified xsi:type="dcterms:W3CDTF">2017-12-14T02:13:55Z</dcterms:modified>
</cp:coreProperties>
</file>